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FF0000"/>
    <a:srgbClr val="A50021"/>
    <a:srgbClr val="993333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76" autoAdjust="0"/>
    <p:restoredTop sz="95349" autoAdjust="0"/>
  </p:normalViewPr>
  <p:slideViewPr>
    <p:cSldViewPr>
      <p:cViewPr varScale="1">
        <p:scale>
          <a:sx n="111" d="100"/>
          <a:sy n="111" d="100"/>
        </p:scale>
        <p:origin x="816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7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68"/>
    </p:cViewPr>
  </p:sorterViewPr>
  <p:notesViewPr>
    <p:cSldViewPr>
      <p:cViewPr varScale="1">
        <p:scale>
          <a:sx n="105" d="100"/>
          <a:sy n="105" d="100"/>
        </p:scale>
        <p:origin x="-3438" y="-90"/>
      </p:cViewPr>
      <p:guideLst>
        <p:guide orient="horz" pos="3126"/>
        <p:guide pos="2141"/>
      </p:guideLst>
    </p:cSldViewPr>
  </p:notesViewPr>
  <p:gridSpacing cx="76200" cy="76200"/>
</p:viewPr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6|2.3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6|2.3|2.6"/>
</p:tagLst>
</file>

<file path=docProps/app.xml><?xml version="1.0" encoding="utf-8"?>
<Properties xmlns="http://schemas.openxmlformats.org/officeDocument/2006/extended-properties" xmlns:vt="http://schemas.openxmlformats.org/officeDocument/2006/docPropsVTypes">
  <TotalTime>14854</TotalTime>
  <Words>1607</Words>
  <Application>Microsoft Office PowerPoint</Application>
  <PresentationFormat>Widescreen</PresentationFormat>
  <Paragraphs>309</Paragraphs>
  <Slides>58</Slides>
  <Notes>16</Notes>
  <HiddenSlides>3</HiddenSlides>
  <MMClips>4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6" baseType="lpstr">
      <vt:lpstr>Arial</vt:lpstr>
      <vt:lpstr>Gill Sans MT</vt:lpstr>
      <vt:lpstr>Century Gothic</vt:lpstr>
      <vt:lpstr>Myriad Pro</vt:lpstr>
      <vt:lpstr>Calibri</vt:lpstr>
      <vt:lpstr>Segoe UI</vt:lpstr>
      <vt:lpstr>Office Theme</vt:lpstr>
      <vt:lpstr>Equation</vt:lpstr>
      <vt:lpstr>  Visualisation for Facilitating Human-Machine Cooperation in Data Science</vt:lpstr>
      <vt:lpstr>PowerPoint Presentation</vt:lpstr>
      <vt:lpstr>PowerPoint Presentation</vt:lpstr>
      <vt:lpstr>PowerPoint Presentation</vt:lpstr>
      <vt:lpstr>Somes example first – Google Flu Trends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a challenge?</vt:lpstr>
      <vt:lpstr>PowerPoint Presentation</vt:lpstr>
      <vt:lpstr>PowerPoint Presentation</vt:lpstr>
      <vt:lpstr>Why a challenge?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scope for HUMAN-MACHINE COOPERATION </vt:lpstr>
      <vt:lpstr>PowerPoint Presentation</vt:lpstr>
      <vt:lpstr>Visualization ? </vt:lpstr>
      <vt:lpstr>PowerPoint Presentation</vt:lpstr>
      <vt:lpstr>PowerPoint Presentation</vt:lpstr>
      <vt:lpstr>USER-CENTRED MODEL BUILDING of HIGH-DIM. DATA</vt:lpstr>
      <vt:lpstr>AddResponse Project -- https://blogs.city.ac.uk/addresponse/</vt:lpstr>
      <vt:lpstr>AddResponse - Details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Lessons learned </vt:lpstr>
      <vt:lpstr>CHARACTERIZING GROUPS and COMPARING MODELS</vt:lpstr>
      <vt:lpstr>PowerPoint Presentation</vt:lpstr>
      <vt:lpstr>There are always many ways to group!</vt:lpstr>
      <vt:lpstr>What are the groups &amp; Why?</vt:lpstr>
      <vt:lpstr>What are the groups &amp; Why?</vt:lpstr>
      <vt:lpstr>Significant difference view</vt:lpstr>
      <vt:lpstr>Significant difference view</vt:lpstr>
      <vt:lpstr>Finding distinctive properties</vt:lpstr>
      <vt:lpstr>Finding distinctive genes (ex. BRCA types)</vt:lpstr>
      <vt:lpstr>PowerPoint Presentation</vt:lpstr>
      <vt:lpstr>PowerPoint Presentation</vt:lpstr>
      <vt:lpstr>Why is VIS good in these examples?</vt:lpstr>
      <vt:lpstr>PowerPoint Presentation</vt:lpstr>
      <vt:lpstr>Lessons learned </vt:lpstr>
      <vt:lpstr>Looking into the future</vt:lpstr>
      <vt:lpstr>Acknowledgments</vt:lpstr>
      <vt:lpstr>Thank you !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ctu087</dc:creator>
  <cp:lastModifiedBy>Cagatay, Turkay</cp:lastModifiedBy>
  <cp:revision>865</cp:revision>
  <cp:lastPrinted>2013-11-21T15:31:07Z</cp:lastPrinted>
  <dcterms:created xsi:type="dcterms:W3CDTF">2013-07-22T09:12:21Z</dcterms:created>
  <dcterms:modified xsi:type="dcterms:W3CDTF">2017-01-17T09:22:03Z</dcterms:modified>
</cp:coreProperties>
</file>